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718"/>
  </p:normalViewPr>
  <p:slideViewPr>
    <p:cSldViewPr snapToGrid="0">
      <p:cViewPr varScale="1">
        <p:scale>
          <a:sx n="117" d="100"/>
          <a:sy n="117" d="100"/>
        </p:scale>
        <p:origin x="1200" y="168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3/4/21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3/4/21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3/4/21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4.emf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0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2471056" y="4637314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92111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H="1" flipV="1">
            <a:off x="5348330" y="4650236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blipFill>
                <a:blip r:embed="rId8"/>
                <a:stretch>
                  <a:fillRect l="-1899" t="-10526" r="-886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506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204" y="5148450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5493155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blipFill>
                <a:blip r:embed="rId11"/>
                <a:stretch>
                  <a:fillRect t="-9836" r="-1493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7">
            <a:extLst>
              <a:ext uri="{FF2B5EF4-FFF2-40B4-BE49-F238E27FC236}">
                <a16:creationId xmlns:a16="http://schemas.microsoft.com/office/drawing/2014/main" id="{592D5D0A-7455-4E57-822E-F9F63EF47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5" y="4608802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2C351B5-5FCC-4B9B-81EF-4568FF0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918" y="5203490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28986</TotalTime>
  <Words>1467</Words>
  <Application>Microsoft Macintosh PowerPoint</Application>
  <PresentationFormat>On-screen Show (4:3)</PresentationFormat>
  <Paragraphs>275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32</cp:revision>
  <cp:lastPrinted>1601-01-01T00:00:00Z</cp:lastPrinted>
  <dcterms:created xsi:type="dcterms:W3CDTF">2003-03-23T06:19:47Z</dcterms:created>
  <dcterms:modified xsi:type="dcterms:W3CDTF">2021-03-04T14:09:16Z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